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96" autoAdjust="0"/>
  </p:normalViewPr>
  <p:slideViewPr>
    <p:cSldViewPr snapToGrid="0" snapToObjects="1">
      <p:cViewPr>
        <p:scale>
          <a:sx n="105" d="100"/>
          <a:sy n="105" d="100"/>
        </p:scale>
        <p:origin x="-2552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B0F4C-CF1A-544B-80B0-95774061E0AA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7B387-72BB-A841-8E31-B1467EBAA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2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7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7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1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3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0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0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4C06-0600-9745-AC63-D2BA2F5521F1}" type="datetimeFigureOut">
              <a:rPr lang="en-US" smtClean="0"/>
              <a:t>8/18/17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47EBB-8960-B241-9267-522379B8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_08_18_Presentation Deck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48" y="1963263"/>
            <a:ext cx="9398000" cy="491892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6858" r="-147"/>
          <a:stretch/>
        </p:blipFill>
        <p:spPr>
          <a:xfrm>
            <a:off x="7467601" y="474881"/>
            <a:ext cx="1221492" cy="1141545"/>
          </a:xfrm>
        </p:spPr>
      </p:pic>
      <p:sp>
        <p:nvSpPr>
          <p:cNvPr id="7" name="TextBox 6"/>
          <p:cNvSpPr txBox="1"/>
          <p:nvPr/>
        </p:nvSpPr>
        <p:spPr>
          <a:xfrm>
            <a:off x="1219193" y="2219461"/>
            <a:ext cx="5486407" cy="144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83" b="1" i="1" dirty="0" smtClean="0">
                <a:solidFill>
                  <a:srgbClr val="A41D26"/>
                </a:solidFill>
                <a:latin typeface="Baskerville"/>
                <a:cs typeface="Baskerville"/>
              </a:rPr>
              <a:t>Title Slide</a:t>
            </a:r>
            <a:endParaRPr lang="en-US" sz="8783" b="1" i="1" dirty="0">
              <a:solidFill>
                <a:srgbClr val="A41D26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55370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52" y="1442873"/>
            <a:ext cx="9398000" cy="54393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193" y="2432464"/>
            <a:ext cx="67757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 smtClean="0">
                <a:solidFill>
                  <a:srgbClr val="A41D26"/>
                </a:solidFill>
                <a:latin typeface="Baskerville"/>
                <a:cs typeface="Baskerville"/>
              </a:rPr>
              <a:t>Chapter Title Slide</a:t>
            </a:r>
            <a:endParaRPr lang="en-US" sz="5500" b="1" i="1" dirty="0">
              <a:solidFill>
                <a:srgbClr val="A41D26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03060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32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A41D26"/>
                </a:solidFill>
                <a:latin typeface="Baskerville"/>
                <a:cs typeface="Baskerville"/>
              </a:rPr>
              <a:t>Text Slide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952" y="5457312"/>
            <a:ext cx="9385904" cy="14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6356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i="1" dirty="0" smtClean="0">
                <a:solidFill>
                  <a:srgbClr val="A41D26"/>
                </a:solidFill>
                <a:latin typeface="Baskerville"/>
                <a:cs typeface="Baskerville"/>
              </a:rPr>
              <a:t>Text Slide</a:t>
            </a:r>
          </a:p>
          <a:p>
            <a:r>
              <a:rPr lang="en-US" b="1" dirty="0" smtClean="0">
                <a:solidFill>
                  <a:srgbClr val="A41D26"/>
                </a:solidFill>
                <a:latin typeface="Baskerville SemiBold Italic"/>
                <a:cs typeface="Baskerville SemiBold Italic"/>
              </a:rPr>
              <a:t>Bullet 1</a:t>
            </a:r>
          </a:p>
          <a:p>
            <a:r>
              <a:rPr lang="en-US" b="1" dirty="0" smtClean="0">
                <a:solidFill>
                  <a:srgbClr val="A41D26"/>
                </a:solidFill>
                <a:latin typeface="Baskerville SemiBold Italic"/>
                <a:cs typeface="Baskerville SemiBold Italic"/>
              </a:rPr>
              <a:t>Bullet 2</a:t>
            </a:r>
          </a:p>
          <a:p>
            <a:r>
              <a:rPr lang="en-US" b="1" dirty="0" smtClean="0">
                <a:solidFill>
                  <a:srgbClr val="A41D26"/>
                </a:solidFill>
                <a:latin typeface="Baskerville SemiBold Italic"/>
                <a:cs typeface="Baskerville SemiBold Italic"/>
              </a:rPr>
              <a:t>Bullet 3</a:t>
            </a:r>
            <a:endParaRPr lang="en-US" b="1" dirty="0">
              <a:solidFill>
                <a:srgbClr val="A41D26"/>
              </a:solidFill>
              <a:latin typeface="Baskerville SemiBold Italic"/>
              <a:cs typeface="Baskerville SemiBold Italic"/>
            </a:endParaRPr>
          </a:p>
        </p:txBody>
      </p:sp>
    </p:spTree>
    <p:extLst>
      <p:ext uri="{BB962C8B-B14F-4D97-AF65-F5344CB8AC3E}">
        <p14:creationId xmlns:p14="http://schemas.microsoft.com/office/powerpoint/2010/main" val="394096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35000"/>
            <a:ext cx="8458200" cy="558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15999" y="1451429"/>
            <a:ext cx="7078133" cy="42393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2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93572"/>
            <a:ext cx="9144000" cy="2069571"/>
          </a:xfrm>
          <a:prstGeom prst="rect">
            <a:avLst/>
          </a:prstGeom>
          <a:solidFill>
            <a:srgbClr val="A41D2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74" y="2393572"/>
            <a:ext cx="2069571" cy="2069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139" y="2902857"/>
            <a:ext cx="3673046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753" y="6302827"/>
            <a:ext cx="4978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64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</Words>
  <Application>Microsoft Macintosh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Brittny Korte</dc:creator>
  <cp:lastModifiedBy>Matthew Miller</cp:lastModifiedBy>
  <cp:revision>10</cp:revision>
  <dcterms:created xsi:type="dcterms:W3CDTF">2017-06-20T18:46:38Z</dcterms:created>
  <dcterms:modified xsi:type="dcterms:W3CDTF">2017-08-18T20:51:12Z</dcterms:modified>
</cp:coreProperties>
</file>